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9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1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7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2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2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18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3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9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25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1659FF-D71F-4CA0-9B6E-E012F051D2B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D13F31-12D6-4058-BD23-0937692AAC0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2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Re:Invent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조현정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2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91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Move to </a:t>
            </a:r>
            <a:r>
              <a:rPr lang="en-US" altLang="ko-KR" dirty="0" err="1" smtClean="0"/>
              <a:t>SaaS</a:t>
            </a:r>
            <a:r>
              <a:rPr lang="en-US" altLang="ko-KR" dirty="0" smtClean="0"/>
              <a:t>: Deliver Desktop Apps with Amazon </a:t>
            </a:r>
            <a:r>
              <a:rPr lang="en-US" altLang="ko-KR" dirty="0" err="1" smtClean="0"/>
              <a:t>AppStream</a:t>
            </a:r>
            <a:r>
              <a:rPr lang="en-US" altLang="ko-KR" dirty="0" smtClean="0"/>
              <a:t> 2.0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25" y="1928641"/>
            <a:ext cx="3017043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5524" y="2059459"/>
            <a:ext cx="74703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Chalk Talk </a:t>
            </a:r>
            <a:r>
              <a:rPr lang="ko-KR" altLang="en-US" smtClean="0"/>
              <a:t>이라 참석하는 사람들이 적어서 너무 좋았고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첫 세션이라서 어떤 식으로 진행할지 궁금했는데</a:t>
            </a:r>
            <a:r>
              <a:rPr lang="en-US" altLang="ko-KR" dirty="0" smtClean="0"/>
              <a:t>, </a:t>
            </a:r>
            <a:r>
              <a:rPr lang="ko-KR" altLang="en-US" smtClean="0"/>
              <a:t>발표자가 더 긴장한 듯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Chalk Talk </a:t>
            </a:r>
            <a:r>
              <a:rPr lang="ko-KR" altLang="en-US" smtClean="0"/>
              <a:t>이라 그런지 질문을 많이 할 기회가 있었고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유일한 여성 엔지니어로서 질문을 해봄</a:t>
            </a:r>
            <a:r>
              <a:rPr lang="en-US" altLang="ko-KR" dirty="0" smtClean="0"/>
              <a:t>. </a:t>
            </a:r>
            <a:r>
              <a:rPr lang="ko-KR" altLang="en-US" smtClean="0"/>
              <a:t>ㅋㅋ</a:t>
            </a:r>
            <a:endParaRPr lang="en-US" altLang="ko-KR" dirty="0" smtClean="0"/>
          </a:p>
          <a:p>
            <a:r>
              <a:rPr lang="ko-KR" altLang="en-US" dirty="0" smtClean="0"/>
              <a:t>약간 중간라인에 왼쪽 끝에 앉았는데 사람들이 갑자기 다 쳐다봐서 신남</a:t>
            </a:r>
            <a:r>
              <a:rPr lang="en-US" altLang="ko-KR" dirty="0" smtClean="0"/>
              <a:t>~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smtClean="0"/>
              <a:t>질문내용은 이미 잊음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오늘 하루 세션 중 가장 설레고</a:t>
            </a:r>
            <a:r>
              <a:rPr lang="en-US" altLang="ko-KR" dirty="0" smtClean="0"/>
              <a:t>, </a:t>
            </a:r>
            <a:r>
              <a:rPr lang="ko-KR" altLang="en-US" smtClean="0"/>
              <a:t>보람있었음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46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at the Edge : Using AR &amp; ML to Provide Real-Time Industrial Monitoring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6" y="1912166"/>
            <a:ext cx="5363633" cy="4022725"/>
          </a:xfrm>
        </p:spPr>
      </p:pic>
      <p:sp>
        <p:nvSpPr>
          <p:cNvPr id="5" name="TextBox 4"/>
          <p:cNvSpPr txBox="1"/>
          <p:nvPr/>
        </p:nvSpPr>
        <p:spPr>
          <a:xfrm>
            <a:off x="6787978" y="2075935"/>
            <a:ext cx="53298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Chalk Talk </a:t>
            </a:r>
            <a:r>
              <a:rPr lang="ko-KR" altLang="en-US" smtClean="0"/>
              <a:t>이라고 너무 아무 것도 없이 발표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Conveyor Belt </a:t>
            </a:r>
            <a:r>
              <a:rPr lang="ko-KR" altLang="en-US" smtClean="0"/>
              <a:t>데모를 하는데 무엇을 보여주고자 하는지</a:t>
            </a:r>
            <a:r>
              <a:rPr lang="en-US" altLang="ko-KR" dirty="0"/>
              <a:t> </a:t>
            </a:r>
            <a:r>
              <a:rPr lang="ko-KR" altLang="en-US" smtClean="0"/>
              <a:t>잘 </a:t>
            </a:r>
            <a:r>
              <a:rPr lang="ko-KR" altLang="en-US" dirty="0" smtClean="0"/>
              <a:t>이해가 </a:t>
            </a:r>
            <a:r>
              <a:rPr lang="ko-KR" altLang="en-US" smtClean="0"/>
              <a:t>안됨</a:t>
            </a:r>
            <a:r>
              <a:rPr lang="en-US" altLang="ko-KR" dirty="0" smtClean="0"/>
              <a:t>. Conveyor Belt</a:t>
            </a:r>
            <a:r>
              <a:rPr lang="ko-KR" altLang="en-US" smtClean="0"/>
              <a:t>에서 무슨 문제가 생기나 모니터링 하는 기술을 보여주고 싶은 듯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30</a:t>
            </a:r>
            <a:r>
              <a:rPr lang="ko-KR" altLang="en-US" smtClean="0"/>
              <a:t>분간 데모 </a:t>
            </a:r>
            <a:r>
              <a:rPr lang="ko-KR" altLang="en-US" dirty="0" smtClean="0"/>
              <a:t>하나 </a:t>
            </a:r>
            <a:r>
              <a:rPr lang="ko-KR" altLang="en-US" smtClean="0"/>
              <a:t>보여주고 </a:t>
            </a:r>
            <a:r>
              <a:rPr lang="en-US" altLang="ko-KR" dirty="0" smtClean="0"/>
              <a:t>30</a:t>
            </a:r>
            <a:r>
              <a:rPr lang="ko-KR" altLang="en-US" smtClean="0"/>
              <a:t>분간 토론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04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AWS Certification Lounge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6" y="1857836"/>
            <a:ext cx="4701636" cy="3526227"/>
          </a:xfrm>
        </p:spPr>
      </p:pic>
      <p:sp>
        <p:nvSpPr>
          <p:cNvPr id="5" name="TextBox 4"/>
          <p:cNvSpPr txBox="1"/>
          <p:nvPr/>
        </p:nvSpPr>
        <p:spPr>
          <a:xfrm>
            <a:off x="5140026" y="4594495"/>
            <a:ext cx="6854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smtClean="0"/>
              <a:t>자격증이 있는 사람만 출입 가능한 곳인데</a:t>
            </a:r>
            <a:r>
              <a:rPr lang="en-US" altLang="ko-KR" dirty="0" smtClean="0"/>
              <a:t>, </a:t>
            </a:r>
            <a:r>
              <a:rPr lang="ko-KR" altLang="en-US" smtClean="0"/>
              <a:t>여기 들어가면 먹을 게 많을 줄 알았지만</a:t>
            </a:r>
            <a:r>
              <a:rPr lang="en-US" altLang="ko-KR" dirty="0"/>
              <a:t> </a:t>
            </a:r>
            <a:r>
              <a:rPr lang="ko-KR" altLang="en-US" smtClean="0"/>
              <a:t>대실망</a:t>
            </a:r>
            <a:r>
              <a:rPr lang="en-US" altLang="ko-KR" dirty="0" smtClean="0"/>
              <a:t>!! </a:t>
            </a:r>
            <a:r>
              <a:rPr lang="ko-KR" altLang="en-US" smtClean="0"/>
              <a:t>대신 선물을 받음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티셔츠</a:t>
            </a:r>
            <a:r>
              <a:rPr lang="en-US" altLang="ko-KR" dirty="0" smtClean="0"/>
              <a:t>,</a:t>
            </a:r>
            <a:r>
              <a:rPr lang="ko-KR" altLang="en-US" smtClean="0"/>
              <a:t>물통</a:t>
            </a:r>
            <a:r>
              <a:rPr lang="en-US" altLang="ko-KR" dirty="0" smtClean="0"/>
              <a:t>,</a:t>
            </a:r>
            <a:r>
              <a:rPr lang="ko-KR" altLang="en-US" smtClean="0"/>
              <a:t>모자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저 개발자 티셔츠에 </a:t>
            </a:r>
            <a:r>
              <a:rPr lang="en-US" altLang="ko-KR" dirty="0" smtClean="0"/>
              <a:t>0101010 </a:t>
            </a:r>
            <a:r>
              <a:rPr lang="ko-KR" altLang="en-US" smtClean="0"/>
              <a:t>이게 너무 징그럽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물통은 나름 </a:t>
            </a:r>
            <a:r>
              <a:rPr lang="ko-KR" altLang="en-US" dirty="0" err="1" smtClean="0"/>
              <a:t>퀄리티는</a:t>
            </a:r>
            <a:r>
              <a:rPr lang="ko-KR" altLang="en-US" dirty="0" smtClean="0"/>
              <a:t> 있는 듯하고</a:t>
            </a:r>
            <a:r>
              <a:rPr lang="en-US" altLang="ko-KR" dirty="0" smtClean="0"/>
              <a:t>, </a:t>
            </a:r>
            <a:r>
              <a:rPr lang="ko-KR" altLang="en-US" smtClean="0"/>
              <a:t>모자는 흠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27" y="1833122"/>
            <a:ext cx="2727108" cy="27271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10" y="1450651"/>
            <a:ext cx="4179058" cy="31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8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Ten Tips and Tricks for Improving Your </a:t>
            </a:r>
            <a:r>
              <a:rPr lang="en-US" altLang="ko-KR" dirty="0" err="1" smtClean="0"/>
              <a:t>GraphQL</a:t>
            </a:r>
            <a:r>
              <a:rPr lang="en-US" altLang="ko-KR" dirty="0" smtClean="0"/>
              <a:t> API with AWS </a:t>
            </a:r>
            <a:r>
              <a:rPr lang="en-US" altLang="ko-KR" dirty="0" err="1" smtClean="0"/>
              <a:t>AppSync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996734"/>
            <a:ext cx="3785170" cy="283887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51" y="1996734"/>
            <a:ext cx="3785171" cy="2838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5280454"/>
            <a:ext cx="10225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람다 하나로 </a:t>
            </a:r>
            <a:r>
              <a:rPr lang="en-US" altLang="ko-KR" dirty="0" err="1" smtClean="0"/>
              <a:t>DynamoDB</a:t>
            </a:r>
            <a:r>
              <a:rPr lang="en-US" altLang="ko-KR" dirty="0" smtClean="0"/>
              <a:t> </a:t>
            </a:r>
            <a:r>
              <a:rPr lang="ko-KR" altLang="en-US" smtClean="0"/>
              <a:t>쿼리를 다 해결할 수 있는 장점이 있다는데</a:t>
            </a:r>
            <a:r>
              <a:rPr lang="en-US" altLang="ko-KR" dirty="0" smtClean="0"/>
              <a:t>, </a:t>
            </a:r>
            <a:r>
              <a:rPr lang="ko-KR" altLang="en-US" smtClean="0"/>
              <a:t>실제로 해서 경험을 해봐야 할 듯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B2B Home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core</a:t>
            </a:r>
            <a:r>
              <a:rPr lang="ko-KR" altLang="en-US" smtClean="0"/>
              <a:t>에 적용을 재미로 한번 해볼 생각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923776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</TotalTime>
  <Words>220</Words>
  <Application>Microsoft Office PowerPoint</Application>
  <PresentationFormat>와이드스크린</PresentationFormat>
  <Paragraphs>29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Calibri</vt:lpstr>
      <vt:lpstr>Calibri Light</vt:lpstr>
      <vt:lpstr>추억</vt:lpstr>
      <vt:lpstr>Re:Invent</vt:lpstr>
      <vt:lpstr>DAY1</vt:lpstr>
      <vt:lpstr>Move to SaaS: Deliver Desktop Apps with Amazon AppStream 2.0</vt:lpstr>
      <vt:lpstr>IoT at the Edge : Using AR &amp; ML to Provide Real-Time Industrial Monitoring</vt:lpstr>
      <vt:lpstr>AWS Certification Lounge</vt:lpstr>
      <vt:lpstr>Ten Tips and Tricks for Improving Your GraphQL API with AWS AppSync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Re:Invent</dc:title>
  <dc:creator>조현정/선임연구원/컨버전스센터 IoT선행연구실 IIT팀(cecilia.cho@lge.com)</dc:creator>
  <cp:lastModifiedBy>조현정/선임연구원/컨버전스센터 IoT선행연구실 IIT팀(cecilia.cho@lge.com)</cp:lastModifiedBy>
  <cp:revision>4</cp:revision>
  <dcterms:created xsi:type="dcterms:W3CDTF">2018-11-27T06:24:23Z</dcterms:created>
  <dcterms:modified xsi:type="dcterms:W3CDTF">2018-11-27T06:53:40Z</dcterms:modified>
</cp:coreProperties>
</file>